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72" r:id="rId6"/>
    <p:sldId id="259" r:id="rId7"/>
    <p:sldId id="260" r:id="rId8"/>
    <p:sldId id="264" r:id="rId9"/>
    <p:sldId id="262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8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0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8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6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7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4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5660-A520-4D8A-9BE5-4FF85479F0EB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8753A-C726-4FAE-8E5D-B89D55D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7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Welcome to Coach </a:t>
            </a:r>
            <a:r>
              <a:rPr lang="en-US" dirty="0" err="1" smtClean="0">
                <a:solidFill>
                  <a:schemeClr val="bg1"/>
                </a:solidFill>
              </a:rPr>
              <a:t>Ketcham’s</a:t>
            </a:r>
            <a:r>
              <a:rPr lang="en-US" dirty="0" smtClean="0">
                <a:solidFill>
                  <a:schemeClr val="bg1"/>
                </a:solidFill>
              </a:rPr>
              <a:t> Class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CoachKetchamsClass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588" y="1825625"/>
            <a:ext cx="77888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Homework Free Zone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We value each others time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81000"/>
            <a:ext cx="7310437" cy="606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9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"/>
            <a:ext cx="8239125" cy="672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8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828675"/>
            <a:ext cx="85820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7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66675"/>
            <a:ext cx="85248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9" y="100014"/>
            <a:ext cx="759142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2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838201"/>
            <a:ext cx="73533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1.gstatic.com/images?q=tbn:ANd9GcQEZjqvOEanlD-uXTpqMW9JF0Ztgj1Oju10ozSmsJlN8Wjyj0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93" y="613063"/>
            <a:ext cx="5808807" cy="58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TezHFk-Jo2OAkcDJ0lXwtV8ejkh03SyrHI9DFzzAj1M_d4mVew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57" y="533400"/>
            <a:ext cx="9175462" cy="61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02660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 see we are all excited to be here today.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2026603"/>
            <a:ext cx="6827520" cy="45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365125"/>
            <a:ext cx="1135888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will have so much fun on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first day of school.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39" y="1690688"/>
            <a:ext cx="6902161" cy="49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Any other questions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41" y="1353695"/>
            <a:ext cx="7223414" cy="55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 eating Lobster in class, without sharing with all of </a:t>
            </a:r>
            <a:r>
              <a:rPr lang="en-US" dirty="0" smtClean="0">
                <a:solidFill>
                  <a:schemeClr val="bg1"/>
                </a:solidFill>
              </a:rPr>
              <a:t>us.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0.gstatic.com/images?q=tbn:ANd9GcQ1KL_QhajYtBFyYShUeMhVBxN5na8M3ILi_BPDGjW9fm6JVoLc8g:squirrelthoughts.files.wordpress.com/2014/04/no-lob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01" y="1987694"/>
            <a:ext cx="6047798" cy="46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74127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Because teachers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be like…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FUNNY VINE   Teachers on the first day of school VS rest of the year     Princess Lauren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2036" y="710045"/>
            <a:ext cx="5944900" cy="5944900"/>
          </a:xfrm>
        </p:spPr>
      </p:pic>
    </p:spTree>
    <p:extLst>
      <p:ext uri="{BB962C8B-B14F-4D97-AF65-F5344CB8AC3E}">
        <p14:creationId xmlns:p14="http://schemas.microsoft.com/office/powerpoint/2010/main" val="3180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7" y="365125"/>
            <a:ext cx="3138055" cy="3936711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and students be 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like…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First Day of School - Vin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9782" y="717398"/>
            <a:ext cx="8742218" cy="5605038"/>
          </a:xfrm>
        </p:spPr>
      </p:pic>
    </p:spTree>
    <p:extLst>
      <p:ext uri="{BB962C8B-B14F-4D97-AF65-F5344CB8AC3E}">
        <p14:creationId xmlns:p14="http://schemas.microsoft.com/office/powerpoint/2010/main" val="2447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9" y="1"/>
            <a:ext cx="10515600" cy="6442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are on the line and the Exchange-o- Gram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The Internship Movie Clip (2013) Exchange-O-Gram Movie H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6910" y="519545"/>
            <a:ext cx="9455726" cy="6192982"/>
          </a:xfrm>
        </p:spPr>
      </p:pic>
    </p:spTree>
    <p:extLst>
      <p:ext uri="{BB962C8B-B14F-4D97-AF65-F5344CB8AC3E}">
        <p14:creationId xmlns:p14="http://schemas.microsoft.com/office/powerpoint/2010/main" val="2465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WWW.CoachKetcham.com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01" y="1690688"/>
            <a:ext cx="10137198" cy="49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64</Words>
  <Application>Microsoft Office PowerPoint</Application>
  <PresentationFormat>Widescreen</PresentationFormat>
  <Paragraphs>17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Welcome to Coach Ketcham’s Class</vt:lpstr>
      <vt:lpstr>I see we are all excited to be here today.</vt:lpstr>
      <vt:lpstr>You will have so much fun on  the first day of school.</vt:lpstr>
      <vt:lpstr>Any other questions</vt:lpstr>
      <vt:lpstr>No eating Lobster in class, without sharing with all of us.</vt:lpstr>
      <vt:lpstr>Because teachers  be like…</vt:lpstr>
      <vt:lpstr>and students be  like…</vt:lpstr>
      <vt:lpstr>We are on the line and the Exchange-o- Gram</vt:lpstr>
      <vt:lpstr>WWW.CoachKetcham.com</vt:lpstr>
      <vt:lpstr>CoachKetchamsClass</vt:lpstr>
      <vt:lpstr>Homework Free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Keller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see we are all excited to be here today.</dc:title>
  <dc:creator>Ketcham, Brian</dc:creator>
  <cp:lastModifiedBy>Ketcham, Brian</cp:lastModifiedBy>
  <cp:revision>10</cp:revision>
  <dcterms:created xsi:type="dcterms:W3CDTF">2014-08-25T04:03:06Z</dcterms:created>
  <dcterms:modified xsi:type="dcterms:W3CDTF">2014-08-25T21:37:57Z</dcterms:modified>
</cp:coreProperties>
</file>